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485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UCD WMH Segmentation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Charles DeCarli</a:t>
            </a:r>
          </a:p>
          <a:p>
            <a:r>
              <a:rPr lang="en-US" dirty="0" smtClean="0"/>
              <a:t>Evan Fletcher</a:t>
            </a:r>
          </a:p>
          <a:p>
            <a:r>
              <a:rPr lang="en-US" dirty="0" smtClean="0"/>
              <a:t>Pauline Maillard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14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85"/>
          <a:stretch/>
        </p:blipFill>
        <p:spPr>
          <a:xfrm>
            <a:off x="1341008" y="861133"/>
            <a:ext cx="6178377" cy="49237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92249" y="1464816"/>
            <a:ext cx="297401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Differences in absolute WMH volumes by Image Type</a:t>
            </a:r>
          </a:p>
          <a:p>
            <a:endParaRPr lang="en-US" dirty="0"/>
          </a:p>
          <a:p>
            <a:r>
              <a:rPr lang="en-US" dirty="0" smtClean="0"/>
              <a:t>Note: </a:t>
            </a:r>
          </a:p>
          <a:p>
            <a:r>
              <a:rPr lang="en-US" dirty="0" smtClean="0"/>
              <a:t>DSE =ADNI 1</a:t>
            </a:r>
          </a:p>
          <a:p>
            <a:r>
              <a:rPr lang="en-US" dirty="0" smtClean="0"/>
              <a:t>FLAIR=ADNI Go ADNI 2</a:t>
            </a:r>
          </a:p>
          <a:p>
            <a:r>
              <a:rPr lang="en-US" dirty="0" smtClean="0"/>
              <a:t>3D FLAIR = ADNI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688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74"/>
          <a:stretch/>
        </p:blipFill>
        <p:spPr>
          <a:xfrm>
            <a:off x="240919" y="594803"/>
            <a:ext cx="8459198" cy="56722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48692" y="1397675"/>
            <a:ext cx="29740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Differences in absolute WMH volumes by Image Type and </a:t>
            </a:r>
            <a:r>
              <a:rPr lang="en-US" dirty="0" err="1" smtClean="0"/>
              <a:t>Dx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Note: </a:t>
            </a:r>
          </a:p>
          <a:p>
            <a:r>
              <a:rPr lang="en-US" dirty="0" smtClean="0"/>
              <a:t>DSE =ADNI 1</a:t>
            </a:r>
          </a:p>
          <a:p>
            <a:r>
              <a:rPr lang="en-US" dirty="0" smtClean="0"/>
              <a:t>FLAIR=ADNI Go ADNI 2</a:t>
            </a:r>
          </a:p>
          <a:p>
            <a:r>
              <a:rPr lang="en-US" dirty="0" smtClean="0"/>
              <a:t>3D FLAIR = ADNI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03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4</TotalTime>
  <Words>57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Celestial</vt:lpstr>
      <vt:lpstr>UCD WMH Segmentation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UCD WMH Segmentation</dc:title>
  <dc:creator>Charles DeCarli</dc:creator>
  <cp:lastModifiedBy>Charles DeCarli</cp:lastModifiedBy>
  <cp:revision>1</cp:revision>
  <dcterms:created xsi:type="dcterms:W3CDTF">2019-04-16T00:59:22Z</dcterms:created>
  <dcterms:modified xsi:type="dcterms:W3CDTF">2019-04-16T01:03:37Z</dcterms:modified>
</cp:coreProperties>
</file>